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162800" y="228600"/>
            <a:ext cx="2565400" cy="8127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30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 FIRM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10.5" Profile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70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SE23_iComfortECO_Quilted_Hybrid_Spec_Cards_Updated_05-23</dc:title>
  <dc:creator>Michael Baer</dc:creator>
  <dc:description/>
  <cp:lastModifiedBy>Michael Baer</cp:lastModifiedBy>
  <cp:revision>25</cp:revision>
  <dcterms:created xsi:type="dcterms:W3CDTF">2021-10-07T15:40:19Z</dcterms:created>
  <dcterms:modified xsi:type="dcterms:W3CDTF">2023-08-18T19:05:52Z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2021-09-27T00:00:00Z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2021-10-07T00:00:00Z</vt:filetime>
  </property>
  <property fmtid="{D5CDD505-2E9C-101B-9397-08002B2CF9AE}" pid="5" name="Presentation">
    <vt:lpwstr>SE23_iComfortECO_Quilted_Hybrid_Spec_Cards_Updated_05-23</vt:lpwstr>
  </property>
  <property fmtid="{D5CDD505-2E9C-101B-9397-08002B2CF9AE}" pid="6" name="SlideDescription">
    <vt:lpwstr/>
  </property>
</Properties>
</file>